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87AEA2-D817-4379-8D68-F5CC7A72CC0D}" type="datetimeFigureOut">
              <a:rPr lang="nl-NL" smtClean="0"/>
              <a:t>13-3-2013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69501A-7103-48D6-809C-4299F9AA9DBF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grote getallen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05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grote getallen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duizend	</a:t>
            </a:r>
            <a:r>
              <a:rPr lang="nl-NL" sz="2400" dirty="0" smtClean="0"/>
              <a:t>1.000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miljoen	</a:t>
            </a:r>
            <a:r>
              <a:rPr lang="nl-NL" sz="2400" dirty="0" smtClean="0"/>
              <a:t>1.000.000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miljard	</a:t>
            </a:r>
            <a:r>
              <a:rPr lang="nl-NL" sz="2400" dirty="0" smtClean="0"/>
              <a:t>1.000.000.000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biljoen	</a:t>
            </a:r>
            <a:r>
              <a:rPr lang="nl-NL" sz="2400" dirty="0" smtClean="0"/>
              <a:t>1.000.000.000.000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biljard	</a:t>
            </a:r>
            <a:r>
              <a:rPr lang="nl-NL" sz="2400" dirty="0" smtClean="0"/>
              <a:t>1.000.000.000.000.000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triljoen	</a:t>
            </a:r>
            <a:r>
              <a:rPr lang="nl-NL" sz="2400" dirty="0" smtClean="0"/>
              <a:t>1.000.000.000.000.000.000	</a:t>
            </a:r>
          </a:p>
          <a:p>
            <a:pPr marL="0" indent="0" fontAlgn="t">
              <a:buNone/>
              <a:tabLst>
                <a:tab pos="1519238" algn="l"/>
                <a:tab pos="5826125" algn="l"/>
              </a:tabLst>
            </a:pPr>
            <a:r>
              <a:rPr lang="nl-NL" sz="2400" b="1" dirty="0" smtClean="0"/>
              <a:t>triljard	</a:t>
            </a:r>
            <a:r>
              <a:rPr lang="nl-NL" sz="2400" dirty="0" smtClean="0"/>
              <a:t>1.000.000.000.000.000.000.000 	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516216" y="1325959"/>
            <a:ext cx="2169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 smtClean="0"/>
              <a:t>(1 met 3 nullen)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516216" y="4325874"/>
            <a:ext cx="2324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21 nullen)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516216" y="3825889"/>
            <a:ext cx="2324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18 nullen)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516216" y="3325903"/>
            <a:ext cx="2324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15 nullen)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516216" y="2825917"/>
            <a:ext cx="2324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12 nullen)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516216" y="2325931"/>
            <a:ext cx="2169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9 nullen)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6516216" y="1825945"/>
            <a:ext cx="2169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met 6 nullen)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516216" y="1319677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 smtClean="0"/>
              <a:t>(1 x 10 </a:t>
            </a:r>
            <a:r>
              <a:rPr lang="nl-NL" sz="2400" baseline="30000" dirty="0" smtClean="0"/>
              <a:t>3</a:t>
            </a:r>
            <a:r>
              <a:rPr lang="nl-NL" sz="2400" dirty="0" smtClean="0"/>
              <a:t> )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516216" y="1844824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6</a:t>
            </a:r>
            <a:r>
              <a:rPr lang="nl-NL" sz="2400" dirty="0" smtClean="0"/>
              <a:t>)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516216" y="234888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9</a:t>
            </a:r>
            <a:r>
              <a:rPr lang="nl-NL" sz="2400" dirty="0" smtClean="0"/>
              <a:t>)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499052" y="2825917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12</a:t>
            </a:r>
            <a:r>
              <a:rPr lang="nl-NL" sz="2400" dirty="0" smtClean="0"/>
              <a:t>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516216" y="3327375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15</a:t>
            </a:r>
            <a:r>
              <a:rPr lang="nl-NL" sz="2400" dirty="0"/>
              <a:t>)</a:t>
            </a:r>
            <a:endParaRPr lang="nl-NL" sz="2400" dirty="0" smtClean="0"/>
          </a:p>
        </p:txBody>
      </p:sp>
      <p:sp>
        <p:nvSpPr>
          <p:cNvPr id="20" name="Tekstvak 19"/>
          <p:cNvSpPr txBox="1"/>
          <p:nvPr/>
        </p:nvSpPr>
        <p:spPr>
          <a:xfrm>
            <a:off x="6516216" y="3831431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18</a:t>
            </a:r>
            <a:r>
              <a:rPr lang="nl-NL" sz="2400" dirty="0" smtClean="0"/>
              <a:t>)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534492" y="4325873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(1 x 10 </a:t>
            </a:r>
            <a:r>
              <a:rPr lang="nl-NL" sz="2400" baseline="30000" dirty="0" smtClean="0"/>
              <a:t>21</a:t>
            </a:r>
            <a:r>
              <a:rPr lang="nl-NL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85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vermenigvuldigen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45.000 x 80.000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45 x 8 (+7 nullen)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360 (+7 nullen)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360 000 000 0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3.600.000.000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3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vermenigvuldigen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45.000 x 80.000 =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45 x 10</a:t>
            </a:r>
            <a:r>
              <a:rPr lang="nl-NL" baseline="30000" dirty="0" smtClean="0"/>
              <a:t>3</a:t>
            </a:r>
            <a:r>
              <a:rPr lang="nl-NL" dirty="0" smtClean="0"/>
              <a:t> x 8 x 10</a:t>
            </a:r>
            <a:r>
              <a:rPr lang="nl-NL" baseline="30000" dirty="0" smtClean="0"/>
              <a:t>4</a:t>
            </a:r>
            <a:endParaRPr lang="nl-NL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45 x  8  x  10</a:t>
            </a:r>
            <a:r>
              <a:rPr lang="nl-NL" baseline="30000" dirty="0" smtClean="0"/>
              <a:t>3  </a:t>
            </a:r>
            <a:r>
              <a:rPr lang="nl-NL" dirty="0" smtClean="0"/>
              <a:t>x  10</a:t>
            </a:r>
            <a:r>
              <a:rPr lang="nl-NL" baseline="30000" dirty="0" smtClean="0"/>
              <a:t>4  </a:t>
            </a:r>
            <a:r>
              <a:rPr lang="nl-NL" dirty="0" smtClean="0"/>
              <a:t>= 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360  x  10</a:t>
            </a:r>
            <a:r>
              <a:rPr lang="nl-NL" baseline="30000" dirty="0" smtClean="0"/>
              <a:t>3  </a:t>
            </a:r>
            <a:r>
              <a:rPr lang="nl-NL" dirty="0" smtClean="0"/>
              <a:t>x  10</a:t>
            </a:r>
            <a:r>
              <a:rPr lang="nl-NL" baseline="30000" dirty="0" smtClean="0"/>
              <a:t>4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dirty="0" smtClean="0"/>
              <a:t>360</a:t>
            </a:r>
            <a:r>
              <a:rPr lang="nl-NL" dirty="0" smtClean="0"/>
              <a:t>  x  10</a:t>
            </a:r>
            <a:r>
              <a:rPr lang="nl-NL" baseline="30000" dirty="0" smtClean="0"/>
              <a:t>7  </a:t>
            </a:r>
            <a:r>
              <a:rPr lang="nl-NL" dirty="0" smtClean="0"/>
              <a:t>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b="1" dirty="0" smtClean="0"/>
              <a:t>Ook</a:t>
            </a:r>
            <a:r>
              <a:rPr lang="nl-NL" dirty="0" smtClean="0"/>
              <a:t>    3.600.000.000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2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 - 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Internationale Stelsel van Eenheden</a:t>
            </a: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smtClean="0"/>
              <a:t>1 byte </a:t>
            </a:r>
          </a:p>
          <a:p>
            <a:pPr marL="109728" indent="0">
              <a:buNone/>
            </a:pPr>
            <a:r>
              <a:rPr lang="nl-NL" dirty="0" smtClean="0"/>
              <a:t>1 Kb    =  1 x </a:t>
            </a:r>
            <a:r>
              <a:rPr lang="nl-NL" dirty="0" smtClean="0"/>
              <a:t>10</a:t>
            </a:r>
            <a:r>
              <a:rPr lang="nl-NL" baseline="30000" dirty="0" smtClean="0"/>
              <a:t>3   </a:t>
            </a:r>
            <a:r>
              <a:rPr lang="nl-NL" dirty="0" smtClean="0"/>
              <a:t>byte</a:t>
            </a:r>
            <a:r>
              <a:rPr lang="nl-NL" dirty="0" smtClean="0"/>
              <a:t>  = 1000 byte</a:t>
            </a:r>
          </a:p>
          <a:p>
            <a:pPr marL="109728" indent="0">
              <a:buNone/>
            </a:pPr>
            <a:r>
              <a:rPr lang="nl-NL" dirty="0" smtClean="0"/>
              <a:t>1 Mb   = </a:t>
            </a:r>
            <a:r>
              <a:rPr lang="nl-NL" dirty="0" smtClean="0"/>
              <a:t>1 x 10</a:t>
            </a:r>
            <a:r>
              <a:rPr lang="nl-NL" baseline="30000" dirty="0" smtClean="0"/>
              <a:t>3    </a:t>
            </a:r>
            <a:r>
              <a:rPr lang="nl-NL" dirty="0" smtClean="0"/>
              <a:t>Kb     = 1 x 10</a:t>
            </a:r>
            <a:r>
              <a:rPr lang="nl-NL" baseline="30000" dirty="0"/>
              <a:t>6</a:t>
            </a:r>
            <a:r>
              <a:rPr lang="nl-NL" baseline="30000" dirty="0" smtClean="0"/>
              <a:t>    </a:t>
            </a:r>
            <a:r>
              <a:rPr lang="nl-NL" dirty="0" smtClean="0"/>
              <a:t>byte</a:t>
            </a: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1 </a:t>
            </a:r>
            <a:r>
              <a:rPr lang="nl-NL" dirty="0" err="1" smtClean="0"/>
              <a:t>Gb</a:t>
            </a:r>
            <a:r>
              <a:rPr lang="nl-NL" dirty="0" smtClean="0"/>
              <a:t>    </a:t>
            </a:r>
            <a:r>
              <a:rPr lang="nl-NL" dirty="0" smtClean="0"/>
              <a:t>= 1 x 10</a:t>
            </a:r>
            <a:r>
              <a:rPr lang="nl-NL" baseline="30000" dirty="0" smtClean="0"/>
              <a:t>3    </a:t>
            </a:r>
            <a:r>
              <a:rPr lang="nl-NL" dirty="0" smtClean="0"/>
              <a:t>Mb    = 1 x 10</a:t>
            </a:r>
            <a:r>
              <a:rPr lang="nl-NL" baseline="30000" dirty="0"/>
              <a:t>9</a:t>
            </a:r>
            <a:r>
              <a:rPr lang="nl-NL" baseline="30000" dirty="0" smtClean="0"/>
              <a:t>    </a:t>
            </a:r>
            <a:r>
              <a:rPr lang="nl-NL" dirty="0" smtClean="0"/>
              <a:t>byte</a:t>
            </a: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1 Tb    = </a:t>
            </a:r>
            <a:r>
              <a:rPr lang="nl-NL" dirty="0" smtClean="0"/>
              <a:t>1 x 10</a:t>
            </a:r>
            <a:r>
              <a:rPr lang="nl-NL" baseline="30000" dirty="0" smtClean="0"/>
              <a:t>3    </a:t>
            </a:r>
            <a:r>
              <a:rPr lang="nl-NL" dirty="0" err="1" smtClean="0"/>
              <a:t>Gb</a:t>
            </a:r>
            <a:r>
              <a:rPr lang="nl-NL" dirty="0" smtClean="0"/>
              <a:t>     = 1 x 10</a:t>
            </a:r>
            <a:r>
              <a:rPr lang="nl-NL" baseline="30000" dirty="0" smtClean="0"/>
              <a:t>12</a:t>
            </a:r>
            <a:r>
              <a:rPr lang="nl-NL" baseline="30000" dirty="0" smtClean="0"/>
              <a:t>  </a:t>
            </a:r>
            <a:r>
              <a:rPr lang="nl-NL" dirty="0" smtClean="0"/>
              <a:t>byte</a:t>
            </a:r>
          </a:p>
          <a:p>
            <a:pPr marL="109728" indent="0">
              <a:buNone/>
            </a:pPr>
            <a:r>
              <a:rPr lang="nl-NL" dirty="0" smtClean="0"/>
              <a:t>1 Pb    = </a:t>
            </a:r>
            <a:r>
              <a:rPr lang="nl-NL" dirty="0" smtClean="0"/>
              <a:t>1 x 10</a:t>
            </a:r>
            <a:r>
              <a:rPr lang="nl-NL" baseline="30000" dirty="0" smtClean="0"/>
              <a:t>3    </a:t>
            </a:r>
            <a:r>
              <a:rPr lang="nl-NL" dirty="0" smtClean="0"/>
              <a:t>Tb     = 1 x 10</a:t>
            </a:r>
            <a:r>
              <a:rPr lang="nl-NL" baseline="30000" dirty="0" smtClean="0"/>
              <a:t>15   </a:t>
            </a:r>
            <a:r>
              <a:rPr lang="nl-NL" dirty="0" smtClean="0"/>
              <a:t>byte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80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212</Words>
  <Application>Microsoft Office PowerPoint</Application>
  <PresentationFormat>Diavoorstelling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Zonnewende</vt:lpstr>
      <vt:lpstr>grote getallen</vt:lpstr>
      <vt:lpstr>grote getallen</vt:lpstr>
      <vt:lpstr>vermenigvuldigen</vt:lpstr>
      <vt:lpstr>vermenigvuldigen</vt:lpstr>
      <vt:lpstr>SI - stelsel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grote getallen</dc:title>
  <dc:creator>Walther Hensen</dc:creator>
  <cp:lastModifiedBy>Walther Hensen</cp:lastModifiedBy>
  <cp:revision>6</cp:revision>
  <dcterms:created xsi:type="dcterms:W3CDTF">2013-03-13T22:24:22Z</dcterms:created>
  <dcterms:modified xsi:type="dcterms:W3CDTF">2013-03-13T23:13:39Z</dcterms:modified>
</cp:coreProperties>
</file>